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44D"/>
    <a:srgbClr val="10B489"/>
    <a:srgbClr val="5A8B39"/>
    <a:srgbClr val="1E6BC8"/>
    <a:srgbClr val="034985"/>
    <a:srgbClr val="D1F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597AB-FDF0-4255-9771-22AA7F689425}" v="1" dt="2022-11-02T06:49:54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hei_Enguchi" userId="S::yuhei_enguchi@jetro.go.jp::ea25beba-89dd-4fc4-91ac-4314ce87e165" providerId="AD" clId="Web-{8C867352-CD39-1DE3-6AB2-8BD61A2A20E7}"/>
    <pc:docChg chg="modSld">
      <pc:chgData name="Yuhei_Enguchi" userId="S::yuhei_enguchi@jetro.go.jp::ea25beba-89dd-4fc4-91ac-4314ce87e165" providerId="AD" clId="Web-{8C867352-CD39-1DE3-6AB2-8BD61A2A20E7}" dt="2022-10-26T06:36:52.637" v="102" actId="1076"/>
      <pc:docMkLst>
        <pc:docMk/>
      </pc:docMkLst>
      <pc:sldChg chg="addSp delSp modSp">
        <pc:chgData name="Yuhei_Enguchi" userId="S::yuhei_enguchi@jetro.go.jp::ea25beba-89dd-4fc4-91ac-4314ce87e165" providerId="AD" clId="Web-{8C867352-CD39-1DE3-6AB2-8BD61A2A20E7}" dt="2022-10-26T06:36:52.637" v="102" actId="1076"/>
        <pc:sldMkLst>
          <pc:docMk/>
          <pc:sldMk cId="1811144286" sldId="266"/>
        </pc:sldMkLst>
        <pc:spChg chg="add mod">
          <ac:chgData name="Yuhei_Enguchi" userId="S::yuhei_enguchi@jetro.go.jp::ea25beba-89dd-4fc4-91ac-4314ce87e165" providerId="AD" clId="Web-{8C867352-CD39-1DE3-6AB2-8BD61A2A20E7}" dt="2022-10-26T06:36:52.637" v="102" actId="1076"/>
          <ac:spMkLst>
            <pc:docMk/>
            <pc:sldMk cId="1811144286" sldId="266"/>
            <ac:spMk id="6" creationId="{5D229597-6F90-0FF0-1E1D-5FFF58554BC1}"/>
          </ac:spMkLst>
        </pc:spChg>
        <pc:spChg chg="del">
          <ac:chgData name="Yuhei_Enguchi" userId="S::yuhei_enguchi@jetro.go.jp::ea25beba-89dd-4fc4-91ac-4314ce87e165" providerId="AD" clId="Web-{8C867352-CD39-1DE3-6AB2-8BD61A2A20E7}" dt="2022-10-26T06:30:17.875" v="33"/>
          <ac:spMkLst>
            <pc:docMk/>
            <pc:sldMk cId="1811144286" sldId="266"/>
            <ac:spMk id="45" creationId="{98D89E89-52B0-43FA-AE42-9892CE2532A0}"/>
          </ac:spMkLst>
        </pc:spChg>
        <pc:spChg chg="mod">
          <ac:chgData name="Yuhei_Enguchi" userId="S::yuhei_enguchi@jetro.go.jp::ea25beba-89dd-4fc4-91ac-4314ce87e165" providerId="AD" clId="Web-{8C867352-CD39-1DE3-6AB2-8BD61A2A20E7}" dt="2022-10-26T06:30:15.500" v="32" actId="20577"/>
          <ac:spMkLst>
            <pc:docMk/>
            <pc:sldMk cId="1811144286" sldId="266"/>
            <ac:spMk id="62" creationId="{F43D008F-0C8C-3FAE-346A-6F6A963625C7}"/>
          </ac:spMkLst>
        </pc:spChg>
        <pc:spChg chg="mod">
          <ac:chgData name="Yuhei_Enguchi" userId="S::yuhei_enguchi@jetro.go.jp::ea25beba-89dd-4fc4-91ac-4314ce87e165" providerId="AD" clId="Web-{8C867352-CD39-1DE3-6AB2-8BD61A2A20E7}" dt="2022-10-26T06:36:26.058" v="96" actId="1076"/>
          <ac:spMkLst>
            <pc:docMk/>
            <pc:sldMk cId="1811144286" sldId="266"/>
            <ac:spMk id="69" creationId="{DD1F4DC7-5507-5BE7-E2B8-C041F445BB6C}"/>
          </ac:spMkLst>
        </pc:spChg>
      </pc:sldChg>
      <pc:sldChg chg="modSp">
        <pc:chgData name="Yuhei_Enguchi" userId="S::yuhei_enguchi@jetro.go.jp::ea25beba-89dd-4fc4-91ac-4314ce87e165" providerId="AD" clId="Web-{8C867352-CD39-1DE3-6AB2-8BD61A2A20E7}" dt="2022-10-26T06:35:59.276" v="83" actId="20577"/>
        <pc:sldMkLst>
          <pc:docMk/>
          <pc:sldMk cId="3490168238" sldId="277"/>
        </pc:sldMkLst>
        <pc:spChg chg="mod">
          <ac:chgData name="Yuhei_Enguchi" userId="S::yuhei_enguchi@jetro.go.jp::ea25beba-89dd-4fc4-91ac-4314ce87e165" providerId="AD" clId="Web-{8C867352-CD39-1DE3-6AB2-8BD61A2A20E7}" dt="2022-10-26T06:35:59.276" v="83" actId="20577"/>
          <ac:spMkLst>
            <pc:docMk/>
            <pc:sldMk cId="3490168238" sldId="277"/>
            <ac:spMk id="4" creationId="{00000000-0000-0000-0000-000000000000}"/>
          </ac:spMkLst>
        </pc:spChg>
        <pc:spChg chg="mod">
          <ac:chgData name="Yuhei_Enguchi" userId="S::yuhei_enguchi@jetro.go.jp::ea25beba-89dd-4fc4-91ac-4314ce87e165" providerId="AD" clId="Web-{8C867352-CD39-1DE3-6AB2-8BD61A2A20E7}" dt="2022-10-26T06:30:44.814" v="39"/>
          <ac:spMkLst>
            <pc:docMk/>
            <pc:sldMk cId="3490168238" sldId="277"/>
            <ac:spMk id="19" creationId="{EDFE971C-9B7B-DD3A-C550-AB6C01430890}"/>
          </ac:spMkLst>
        </pc:spChg>
      </pc:sldChg>
    </pc:docChg>
  </pc:docChgLst>
  <pc:docChgLst>
    <pc:chgData name="Yuhei_Enguchi" userId="ea25beba-89dd-4fc4-91ac-4314ce87e165" providerId="ADAL" clId="{873597AB-FDF0-4255-9771-22AA7F689425}"/>
    <pc:docChg chg="delSld modSld">
      <pc:chgData name="Yuhei_Enguchi" userId="ea25beba-89dd-4fc4-91ac-4314ce87e165" providerId="ADAL" clId="{873597AB-FDF0-4255-9771-22AA7F689425}" dt="2022-11-02T06:50:24.213" v="17" actId="1076"/>
      <pc:docMkLst>
        <pc:docMk/>
      </pc:docMkLst>
      <pc:sldChg chg="addSp modSp mod">
        <pc:chgData name="Yuhei_Enguchi" userId="ea25beba-89dd-4fc4-91ac-4314ce87e165" providerId="ADAL" clId="{873597AB-FDF0-4255-9771-22AA7F689425}" dt="2022-11-02T06:50:24.213" v="17" actId="1076"/>
        <pc:sldMkLst>
          <pc:docMk/>
          <pc:sldMk cId="1811144286" sldId="266"/>
        </pc:sldMkLst>
        <pc:picChg chg="mod">
          <ac:chgData name="Yuhei_Enguchi" userId="ea25beba-89dd-4fc4-91ac-4314ce87e165" providerId="ADAL" clId="{873597AB-FDF0-4255-9771-22AA7F689425}" dt="2022-11-02T06:50:24.213" v="17" actId="1076"/>
          <ac:picMkLst>
            <pc:docMk/>
            <pc:sldMk cId="1811144286" sldId="266"/>
            <ac:picMk id="4" creationId="{277BB698-1692-4608-A2FE-AC869D57BFC8}"/>
          </ac:picMkLst>
        </pc:picChg>
        <pc:picChg chg="add mod">
          <ac:chgData name="Yuhei_Enguchi" userId="ea25beba-89dd-4fc4-91ac-4314ce87e165" providerId="ADAL" clId="{873597AB-FDF0-4255-9771-22AA7F689425}" dt="2022-11-02T06:50:20.204" v="16" actId="1076"/>
          <ac:picMkLst>
            <pc:docMk/>
            <pc:sldMk cId="1811144286" sldId="266"/>
            <ac:picMk id="7" creationId="{41058381-CB9F-11A6-D5A2-A398B07B7ACB}"/>
          </ac:picMkLst>
        </pc:picChg>
        <pc:picChg chg="mod">
          <ac:chgData name="Yuhei_Enguchi" userId="ea25beba-89dd-4fc4-91ac-4314ce87e165" providerId="ADAL" clId="{873597AB-FDF0-4255-9771-22AA7F689425}" dt="2022-11-02T06:50:13.680" v="14" actId="1076"/>
          <ac:picMkLst>
            <pc:docMk/>
            <pc:sldMk cId="1811144286" sldId="266"/>
            <ac:picMk id="9" creationId="{25763F82-C728-4D71-8F3D-039820718B48}"/>
          </ac:picMkLst>
        </pc:picChg>
      </pc:sldChg>
      <pc:sldChg chg="del">
        <pc:chgData name="Yuhei_Enguchi" userId="ea25beba-89dd-4fc4-91ac-4314ce87e165" providerId="ADAL" clId="{873597AB-FDF0-4255-9771-22AA7F689425}" dt="2022-11-02T06:49:50.196" v="0" actId="47"/>
        <pc:sldMkLst>
          <pc:docMk/>
          <pc:sldMk cId="3490168238" sldId="277"/>
        </pc:sldMkLst>
      </pc:sldChg>
    </pc:docChg>
  </pc:docChgLst>
  <pc:docChgLst>
    <pc:chgData name="Izzni_Zulbahari" userId="5e424f73-fe9e-466c-b307-9923b50eb1ca" providerId="ADAL" clId="{32E7B52F-3EA1-4429-8EFA-CC33BB22FD82}"/>
    <pc:docChg chg="custSel delSld modSld delMainMaster">
      <pc:chgData name="Izzni_Zulbahari" userId="5e424f73-fe9e-466c-b307-9923b50eb1ca" providerId="ADAL" clId="{32E7B52F-3EA1-4429-8EFA-CC33BB22FD82}" dt="2022-10-19T02:06:28.116" v="618" actId="2696"/>
      <pc:docMkLst>
        <pc:docMk/>
      </pc:docMkLst>
      <pc:sldChg chg="addSp delSp modSp mod">
        <pc:chgData name="Izzni_Zulbahari" userId="5e424f73-fe9e-466c-b307-9923b50eb1ca" providerId="ADAL" clId="{32E7B52F-3EA1-4429-8EFA-CC33BB22FD82}" dt="2022-10-12T03:02:15.109" v="47" actId="1076"/>
        <pc:sldMkLst>
          <pc:docMk/>
          <pc:sldMk cId="1811144286" sldId="266"/>
        </pc:sldMkLst>
        <pc:picChg chg="mod">
          <ac:chgData name="Izzni_Zulbahari" userId="5e424f73-fe9e-466c-b307-9923b50eb1ca" providerId="ADAL" clId="{32E7B52F-3EA1-4429-8EFA-CC33BB22FD82}" dt="2022-10-12T02:59:20.525" v="32" actId="1076"/>
          <ac:picMkLst>
            <pc:docMk/>
            <pc:sldMk cId="1811144286" sldId="266"/>
            <ac:picMk id="3" creationId="{ADFEA78F-A181-D768-9A27-0C2F3BDC9C31}"/>
          </ac:picMkLst>
        </pc:picChg>
        <pc:picChg chg="add mod">
          <ac:chgData name="Izzni_Zulbahari" userId="5e424f73-fe9e-466c-b307-9923b50eb1ca" providerId="ADAL" clId="{32E7B52F-3EA1-4429-8EFA-CC33BB22FD82}" dt="2022-10-12T03:01:06.453" v="41" actId="1076"/>
          <ac:picMkLst>
            <pc:docMk/>
            <pc:sldMk cId="1811144286" sldId="266"/>
            <ac:picMk id="4" creationId="{277BB698-1692-4608-A2FE-AC869D57BFC8}"/>
          </ac:picMkLst>
        </pc:picChg>
        <pc:picChg chg="add mod">
          <ac:chgData name="Izzni_Zulbahari" userId="5e424f73-fe9e-466c-b307-9923b50eb1ca" providerId="ADAL" clId="{32E7B52F-3EA1-4429-8EFA-CC33BB22FD82}" dt="2022-10-12T03:02:15.109" v="47" actId="1076"/>
          <ac:picMkLst>
            <pc:docMk/>
            <pc:sldMk cId="1811144286" sldId="266"/>
            <ac:picMk id="5" creationId="{1CA71F3A-9BB0-4A96-AA38-D23B76832EC8}"/>
          </ac:picMkLst>
        </pc:picChg>
        <pc:picChg chg="del">
          <ac:chgData name="Izzni_Zulbahari" userId="5e424f73-fe9e-466c-b307-9923b50eb1ca" providerId="ADAL" clId="{32E7B52F-3EA1-4429-8EFA-CC33BB22FD82}" dt="2022-10-12T03:00:37.459" v="36" actId="478"/>
          <ac:picMkLst>
            <pc:docMk/>
            <pc:sldMk cId="1811144286" sldId="266"/>
            <ac:picMk id="49" creationId="{3195BA64-509E-4E06-87CF-789B4A52C931}"/>
          </ac:picMkLst>
        </pc:picChg>
        <pc:picChg chg="mod">
          <ac:chgData name="Izzni_Zulbahari" userId="5e424f73-fe9e-466c-b307-9923b50eb1ca" providerId="ADAL" clId="{32E7B52F-3EA1-4429-8EFA-CC33BB22FD82}" dt="2022-10-12T02:56:45.946" v="0" actId="1076"/>
          <ac:picMkLst>
            <pc:docMk/>
            <pc:sldMk cId="1811144286" sldId="266"/>
            <ac:picMk id="63" creationId="{F975DFE3-9FB1-A199-68A0-6E7BB11B62B7}"/>
          </ac:picMkLst>
        </pc:picChg>
        <pc:picChg chg="mod">
          <ac:chgData name="Izzni_Zulbahari" userId="5e424f73-fe9e-466c-b307-9923b50eb1ca" providerId="ADAL" clId="{32E7B52F-3EA1-4429-8EFA-CC33BB22FD82}" dt="2022-10-12T02:58:33.300" v="25" actId="1076"/>
          <ac:picMkLst>
            <pc:docMk/>
            <pc:sldMk cId="1811144286" sldId="266"/>
            <ac:picMk id="64" creationId="{BD4F232D-B11C-7CD8-E315-E0517D92C05C}"/>
          </ac:picMkLst>
        </pc:picChg>
        <pc:picChg chg="del">
          <ac:chgData name="Izzni_Zulbahari" userId="5e424f73-fe9e-466c-b307-9923b50eb1ca" providerId="ADAL" clId="{32E7B52F-3EA1-4429-8EFA-CC33BB22FD82}" dt="2022-10-12T03:01:20.982" v="42" actId="478"/>
          <ac:picMkLst>
            <pc:docMk/>
            <pc:sldMk cId="1811144286" sldId="266"/>
            <ac:picMk id="67" creationId="{0AD461A4-2FF9-15FA-F106-8BD6E7AF4828}"/>
          </ac:picMkLst>
        </pc:picChg>
      </pc:sldChg>
      <pc:sldChg chg="delSp modSp del mod">
        <pc:chgData name="Izzni_Zulbahari" userId="5e424f73-fe9e-466c-b307-9923b50eb1ca" providerId="ADAL" clId="{32E7B52F-3EA1-4429-8EFA-CC33BB22FD82}" dt="2022-10-19T02:06:28.116" v="618" actId="2696"/>
        <pc:sldMkLst>
          <pc:docMk/>
          <pc:sldMk cId="3075905545" sldId="268"/>
        </pc:sldMkLst>
        <pc:spChg chg="del">
          <ac:chgData name="Izzni_Zulbahari" userId="5e424f73-fe9e-466c-b307-9923b50eb1ca" providerId="ADAL" clId="{32E7B52F-3EA1-4429-8EFA-CC33BB22FD82}" dt="2022-10-13T05:52:45.464" v="163" actId="478"/>
          <ac:spMkLst>
            <pc:docMk/>
            <pc:sldMk cId="3075905545" sldId="268"/>
            <ac:spMk id="3" creationId="{925EB629-647F-46BC-887C-0E3F86A6A762}"/>
          </ac:spMkLst>
        </pc:spChg>
        <pc:spChg chg="mod">
          <ac:chgData name="Izzni_Zulbahari" userId="5e424f73-fe9e-466c-b307-9923b50eb1ca" providerId="ADAL" clId="{32E7B52F-3EA1-4429-8EFA-CC33BB22FD82}" dt="2022-10-13T05:44:33.550" v="94" actId="20577"/>
          <ac:spMkLst>
            <pc:docMk/>
            <pc:sldMk cId="3075905545" sldId="268"/>
            <ac:spMk id="23" creationId="{3CADAD2E-B3FF-4717-8B88-7E9227DAA746}"/>
          </ac:spMkLst>
        </pc:spChg>
      </pc:sldChg>
      <pc:sldChg chg="del">
        <pc:chgData name="Izzni_Zulbahari" userId="5e424f73-fe9e-466c-b307-9923b50eb1ca" providerId="ADAL" clId="{32E7B52F-3EA1-4429-8EFA-CC33BB22FD82}" dt="2022-10-19T02:06:28.116" v="618" actId="2696"/>
        <pc:sldMkLst>
          <pc:docMk/>
          <pc:sldMk cId="3510097463" sldId="270"/>
        </pc:sldMkLst>
      </pc:sldChg>
      <pc:sldChg chg="modSp del mod">
        <pc:chgData name="Izzni_Zulbahari" userId="5e424f73-fe9e-466c-b307-9923b50eb1ca" providerId="ADAL" clId="{32E7B52F-3EA1-4429-8EFA-CC33BB22FD82}" dt="2022-10-19T02:06:28.116" v="618" actId="2696"/>
        <pc:sldMkLst>
          <pc:docMk/>
          <pc:sldMk cId="2410814033" sldId="271"/>
        </pc:sldMkLst>
        <pc:spChg chg="mod">
          <ac:chgData name="Izzni_Zulbahari" userId="5e424f73-fe9e-466c-b307-9923b50eb1ca" providerId="ADAL" clId="{32E7B52F-3EA1-4429-8EFA-CC33BB22FD82}" dt="2022-10-19T01:53:53.375" v="586" actId="113"/>
          <ac:spMkLst>
            <pc:docMk/>
            <pc:sldMk cId="2410814033" sldId="271"/>
            <ac:spMk id="17" creationId="{85D89F41-4AC9-49D1-82CE-BBFBD46F102E}"/>
          </ac:spMkLst>
        </pc:spChg>
      </pc:sldChg>
      <pc:sldChg chg="addSp delSp modSp mod">
        <pc:chgData name="Izzni_Zulbahari" userId="5e424f73-fe9e-466c-b307-9923b50eb1ca" providerId="ADAL" clId="{32E7B52F-3EA1-4429-8EFA-CC33BB22FD82}" dt="2022-10-13T06:35:36.537" v="395" actId="20577"/>
        <pc:sldMkLst>
          <pc:docMk/>
          <pc:sldMk cId="0" sldId="272"/>
        </pc:sldMkLst>
        <pc:spChg chg="add mod">
          <ac:chgData name="Izzni_Zulbahari" userId="5e424f73-fe9e-466c-b307-9923b50eb1ca" providerId="ADAL" clId="{32E7B52F-3EA1-4429-8EFA-CC33BB22FD82}" dt="2022-10-12T03:04:51.229" v="70" actId="1076"/>
          <ac:spMkLst>
            <pc:docMk/>
            <pc:sldMk cId="0" sldId="272"/>
            <ac:spMk id="9" creationId="{CD079B52-D87E-4AF2-92F0-969478F2E6F4}"/>
          </ac:spMkLst>
        </pc:spChg>
        <pc:spChg chg="add mod">
          <ac:chgData name="Izzni_Zulbahari" userId="5e424f73-fe9e-466c-b307-9923b50eb1ca" providerId="ADAL" clId="{32E7B52F-3EA1-4429-8EFA-CC33BB22FD82}" dt="2022-10-13T06:35:36.537" v="395" actId="20577"/>
          <ac:spMkLst>
            <pc:docMk/>
            <pc:sldMk cId="0" sldId="272"/>
            <ac:spMk id="10" creationId="{30899628-0C2C-4059-A558-477663980987}"/>
          </ac:spMkLst>
        </pc:spChg>
        <pc:picChg chg="add mod">
          <ac:chgData name="Izzni_Zulbahari" userId="5e424f73-fe9e-466c-b307-9923b50eb1ca" providerId="ADAL" clId="{32E7B52F-3EA1-4429-8EFA-CC33BB22FD82}" dt="2022-10-12T03:04:55.901" v="71" actId="1076"/>
          <ac:picMkLst>
            <pc:docMk/>
            <pc:sldMk cId="0" sldId="272"/>
            <ac:picMk id="4" creationId="{12F630AA-3721-4AAF-8541-24B84A218356}"/>
          </ac:picMkLst>
        </pc:picChg>
        <pc:picChg chg="add mod">
          <ac:chgData name="Izzni_Zulbahari" userId="5e424f73-fe9e-466c-b307-9923b50eb1ca" providerId="ADAL" clId="{32E7B52F-3EA1-4429-8EFA-CC33BB22FD82}" dt="2022-10-12T03:03:17.524" v="56" actId="14100"/>
          <ac:picMkLst>
            <pc:docMk/>
            <pc:sldMk cId="0" sldId="272"/>
            <ac:picMk id="5" creationId="{40A2702E-E568-4BC1-A810-DA89649B41F7}"/>
          </ac:picMkLst>
        </pc:picChg>
        <pc:picChg chg="del">
          <ac:chgData name="Izzni_Zulbahari" userId="5e424f73-fe9e-466c-b307-9923b50eb1ca" providerId="ADAL" clId="{32E7B52F-3EA1-4429-8EFA-CC33BB22FD82}" dt="2022-10-12T03:00:16.975" v="33" actId="478"/>
          <ac:picMkLst>
            <pc:docMk/>
            <pc:sldMk cId="0" sldId="272"/>
            <ac:picMk id="12" creationId="{B3D131A0-E4BD-41A2-B091-EB646DAF94EA}"/>
          </ac:picMkLst>
        </pc:picChg>
      </pc:sldChg>
      <pc:sldChg chg="modSp mod">
        <pc:chgData name="Izzni_Zulbahari" userId="5e424f73-fe9e-466c-b307-9923b50eb1ca" providerId="ADAL" clId="{32E7B52F-3EA1-4429-8EFA-CC33BB22FD82}" dt="2022-10-12T03:05:56.703" v="91" actId="20577"/>
        <pc:sldMkLst>
          <pc:docMk/>
          <pc:sldMk cId="605144726" sldId="273"/>
        </pc:sldMkLst>
        <pc:spChg chg="mod">
          <ac:chgData name="Izzni_Zulbahari" userId="5e424f73-fe9e-466c-b307-9923b50eb1ca" providerId="ADAL" clId="{32E7B52F-3EA1-4429-8EFA-CC33BB22FD82}" dt="2022-10-12T03:05:56.703" v="91" actId="20577"/>
          <ac:spMkLst>
            <pc:docMk/>
            <pc:sldMk cId="605144726" sldId="273"/>
            <ac:spMk id="88" creationId="{00000000-0000-0000-0000-000000000000}"/>
          </ac:spMkLst>
        </pc:spChg>
      </pc:sldChg>
      <pc:sldChg chg="del">
        <pc:chgData name="Izzni_Zulbahari" userId="5e424f73-fe9e-466c-b307-9923b50eb1ca" providerId="ADAL" clId="{32E7B52F-3EA1-4429-8EFA-CC33BB22FD82}" dt="2022-10-19T02:06:28.116" v="618" actId="2696"/>
        <pc:sldMkLst>
          <pc:docMk/>
          <pc:sldMk cId="3477135050" sldId="275"/>
        </pc:sldMkLst>
      </pc:sldChg>
      <pc:sldChg chg="del">
        <pc:chgData name="Izzni_Zulbahari" userId="5e424f73-fe9e-466c-b307-9923b50eb1ca" providerId="ADAL" clId="{32E7B52F-3EA1-4429-8EFA-CC33BB22FD82}" dt="2022-10-19T02:06:28.116" v="618" actId="2696"/>
        <pc:sldMkLst>
          <pc:docMk/>
          <pc:sldMk cId="2965593765" sldId="276"/>
        </pc:sldMkLst>
      </pc:sldChg>
      <pc:sldChg chg="modSp mod">
        <pc:chgData name="Izzni_Zulbahari" userId="5e424f73-fe9e-466c-b307-9923b50eb1ca" providerId="ADAL" clId="{32E7B52F-3EA1-4429-8EFA-CC33BB22FD82}" dt="2022-10-19T01:55:56.268" v="617"/>
        <pc:sldMkLst>
          <pc:docMk/>
          <pc:sldMk cId="3490168238" sldId="277"/>
        </pc:sldMkLst>
        <pc:graphicFrameChg chg="mod modGraphic">
          <ac:chgData name="Izzni_Zulbahari" userId="5e424f73-fe9e-466c-b307-9923b50eb1ca" providerId="ADAL" clId="{32E7B52F-3EA1-4429-8EFA-CC33BB22FD82}" dt="2022-10-19T01:55:56.268" v="617"/>
          <ac:graphicFrameMkLst>
            <pc:docMk/>
            <pc:sldMk cId="3490168238" sldId="277"/>
            <ac:graphicFrameMk id="12" creationId="{5E79DF22-1984-4D78-B681-ACF0687128E5}"/>
          </ac:graphicFrameMkLst>
        </pc:graphicFrameChg>
      </pc:sldChg>
      <pc:sldMasterChg chg="del delSldLayout">
        <pc:chgData name="Izzni_Zulbahari" userId="5e424f73-fe9e-466c-b307-9923b50eb1ca" providerId="ADAL" clId="{32E7B52F-3EA1-4429-8EFA-CC33BB22FD82}" dt="2022-10-19T02:06:28.116" v="618" actId="2696"/>
        <pc:sldMasterMkLst>
          <pc:docMk/>
          <pc:sldMasterMk cId="0" sldId="2147483648"/>
        </pc:sldMasterMkLst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del delSldLayout">
        <pc:chgData name="Izzni_Zulbahari" userId="5e424f73-fe9e-466c-b307-9923b50eb1ca" providerId="ADAL" clId="{32E7B52F-3EA1-4429-8EFA-CC33BB22FD82}" dt="2022-10-19T02:06:28.116" v="618" actId="2696"/>
        <pc:sldMasterMkLst>
          <pc:docMk/>
          <pc:sldMasterMk cId="2220933176" sldId="2147483863"/>
        </pc:sldMasterMkLst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2220933176" sldId="2147483863"/>
            <pc:sldLayoutMk cId="2767828298" sldId="2147483864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2220933176" sldId="2147483863"/>
            <pc:sldLayoutMk cId="1808691674" sldId="2147483865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2220933176" sldId="2147483863"/>
            <pc:sldLayoutMk cId="3717949708" sldId="2147483866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2220933176" sldId="2147483863"/>
            <pc:sldLayoutMk cId="2209313471" sldId="2147483867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2220933176" sldId="2147483863"/>
            <pc:sldLayoutMk cId="1936446050" sldId="2147483868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2220933176" sldId="2147483863"/>
            <pc:sldLayoutMk cId="3925800156" sldId="2147483869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2220933176" sldId="2147483863"/>
            <pc:sldLayoutMk cId="1863956927" sldId="2147483870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2220933176" sldId="2147483863"/>
            <pc:sldLayoutMk cId="3182666607" sldId="2147483871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2220933176" sldId="2147483863"/>
            <pc:sldLayoutMk cId="851271901" sldId="2147483872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2220933176" sldId="2147483863"/>
            <pc:sldLayoutMk cId="2225752672" sldId="2147483873"/>
          </pc:sldLayoutMkLst>
        </pc:sldLayoutChg>
        <pc:sldLayoutChg chg="del">
          <pc:chgData name="Izzni_Zulbahari" userId="5e424f73-fe9e-466c-b307-9923b50eb1ca" providerId="ADAL" clId="{32E7B52F-3EA1-4429-8EFA-CC33BB22FD82}" dt="2022-10-19T02:06:28.116" v="618" actId="2696"/>
          <pc:sldLayoutMkLst>
            <pc:docMk/>
            <pc:sldMasterMk cId="2220933176" sldId="2147483863"/>
            <pc:sldLayoutMk cId="339395454" sldId="2147483874"/>
          </pc:sldLayoutMkLst>
        </pc:sldLayoutChg>
      </pc:sldMasterChg>
    </pc:docChg>
  </pc:docChgLst>
  <pc:docChgLst>
    <pc:chgData name="Izzni_Zulbahari" userId="S::izzni_zulbahari@jetro.go.jp::5e424f73-fe9e-466c-b307-9923b50eb1ca" providerId="AD" clId="Web-{B71A4F57-EE5D-1173-7E9F-C25604E2B758}"/>
    <pc:docChg chg="modSld">
      <pc:chgData name="Izzni_Zulbahari" userId="S::izzni_zulbahari@jetro.go.jp::5e424f73-fe9e-466c-b307-9923b50eb1ca" providerId="AD" clId="Web-{B71A4F57-EE5D-1173-7E9F-C25604E2B758}" dt="2022-10-12T02:55:16.481" v="4" actId="1076"/>
      <pc:docMkLst>
        <pc:docMk/>
      </pc:docMkLst>
      <pc:sldChg chg="addSp modSp">
        <pc:chgData name="Izzni_Zulbahari" userId="S::izzni_zulbahari@jetro.go.jp::5e424f73-fe9e-466c-b307-9923b50eb1ca" providerId="AD" clId="Web-{B71A4F57-EE5D-1173-7E9F-C25604E2B758}" dt="2022-10-12T02:55:16.481" v="4" actId="1076"/>
        <pc:sldMkLst>
          <pc:docMk/>
          <pc:sldMk cId="1811144286" sldId="266"/>
        </pc:sldMkLst>
        <pc:picChg chg="add mod">
          <ac:chgData name="Izzni_Zulbahari" userId="S::izzni_zulbahari@jetro.go.jp::5e424f73-fe9e-466c-b307-9923b50eb1ca" providerId="AD" clId="Web-{B71A4F57-EE5D-1173-7E9F-C25604E2B758}" dt="2022-10-12T02:55:16.481" v="4" actId="1076"/>
          <ac:picMkLst>
            <pc:docMk/>
            <pc:sldMk cId="1811144286" sldId="266"/>
            <ac:picMk id="3" creationId="{ADFEA78F-A181-D768-9A27-0C2F3BDC9C31}"/>
          </ac:picMkLst>
        </pc:picChg>
      </pc:sldChg>
    </pc:docChg>
  </pc:docChgLst>
  <pc:docChgLst>
    <pc:chgData name="Izzni_Zulbahari" userId="S::izzni_zulbahari@jetro.go.jp::5e424f73-fe9e-466c-b307-9923b50eb1ca" providerId="AD" clId="Web-{94ECD94B-4C92-7382-FA7C-BE14469311A6}"/>
    <pc:docChg chg="modSld">
      <pc:chgData name="Izzni_Zulbahari" userId="S::izzni_zulbahari@jetro.go.jp::5e424f73-fe9e-466c-b307-9923b50eb1ca" providerId="AD" clId="Web-{94ECD94B-4C92-7382-FA7C-BE14469311A6}" dt="2022-10-11T05:59:34.212" v="12" actId="20577"/>
      <pc:docMkLst>
        <pc:docMk/>
      </pc:docMkLst>
      <pc:sldChg chg="addSp delSp modSp">
        <pc:chgData name="Izzni_Zulbahari" userId="S::izzni_zulbahari@jetro.go.jp::5e424f73-fe9e-466c-b307-9923b50eb1ca" providerId="AD" clId="Web-{94ECD94B-4C92-7382-FA7C-BE14469311A6}" dt="2022-10-11T05:53:44.455" v="6" actId="1076"/>
        <pc:sldMkLst>
          <pc:docMk/>
          <pc:sldMk cId="1811144286" sldId="266"/>
        </pc:sldMkLst>
        <pc:picChg chg="add mod">
          <ac:chgData name="Izzni_Zulbahari" userId="S::izzni_zulbahari@jetro.go.jp::5e424f73-fe9e-466c-b307-9923b50eb1ca" providerId="AD" clId="Web-{94ECD94B-4C92-7382-FA7C-BE14469311A6}" dt="2022-10-11T05:53:44.455" v="6" actId="1076"/>
          <ac:picMkLst>
            <pc:docMk/>
            <pc:sldMk cId="1811144286" sldId="266"/>
            <ac:picMk id="2" creationId="{DFD90EAB-5344-A18B-5055-D8C47DCEB463}"/>
          </ac:picMkLst>
        </pc:picChg>
        <pc:picChg chg="del">
          <ac:chgData name="Izzni_Zulbahari" userId="S::izzni_zulbahari@jetro.go.jp::5e424f73-fe9e-466c-b307-9923b50eb1ca" providerId="AD" clId="Web-{94ECD94B-4C92-7382-FA7C-BE14469311A6}" dt="2022-10-11T05:53:34.033" v="3"/>
          <ac:picMkLst>
            <pc:docMk/>
            <pc:sldMk cId="1811144286" sldId="266"/>
            <ac:picMk id="4" creationId="{637B25E1-5CFD-4B81-83E5-CE196DD4D9CD}"/>
          </ac:picMkLst>
        </pc:picChg>
      </pc:sldChg>
      <pc:sldChg chg="modSp">
        <pc:chgData name="Izzni_Zulbahari" userId="S::izzni_zulbahari@jetro.go.jp::5e424f73-fe9e-466c-b307-9923b50eb1ca" providerId="AD" clId="Web-{94ECD94B-4C92-7382-FA7C-BE14469311A6}" dt="2022-10-11T05:59:34.212" v="12" actId="20577"/>
        <pc:sldMkLst>
          <pc:docMk/>
          <pc:sldMk cId="3490168238" sldId="277"/>
        </pc:sldMkLst>
        <pc:spChg chg="mod">
          <ac:chgData name="Izzni_Zulbahari" userId="S::izzni_zulbahari@jetro.go.jp::5e424f73-fe9e-466c-b307-9923b50eb1ca" providerId="AD" clId="Web-{94ECD94B-4C92-7382-FA7C-BE14469311A6}" dt="2022-10-11T05:59:34.212" v="12" actId="20577"/>
          <ac:spMkLst>
            <pc:docMk/>
            <pc:sldMk cId="3490168238" sldId="277"/>
            <ac:spMk id="16" creationId="{1B3D55EC-E2F9-41A7-8DC7-918AA8D676E4}"/>
          </ac:spMkLst>
        </pc:spChg>
      </pc:sldChg>
    </pc:docChg>
  </pc:docChgLst>
  <pc:docChgLst>
    <pc:chgData name="Yuhei_Enguchi" userId="ea25beba-89dd-4fc4-91ac-4314ce87e165" providerId="ADAL" clId="{4639868E-FFF4-40CD-95E2-927C1BAF24C4}"/>
    <pc:docChg chg="undo custSel modSld">
      <pc:chgData name="Yuhei_Enguchi" userId="ea25beba-89dd-4fc4-91ac-4314ce87e165" providerId="ADAL" clId="{4639868E-FFF4-40CD-95E2-927C1BAF24C4}" dt="2022-10-27T07:26:37.571" v="190" actId="20577"/>
      <pc:docMkLst>
        <pc:docMk/>
      </pc:docMkLst>
      <pc:sldChg chg="addSp delSp modSp mod">
        <pc:chgData name="Yuhei_Enguchi" userId="ea25beba-89dd-4fc4-91ac-4314ce87e165" providerId="ADAL" clId="{4639868E-FFF4-40CD-95E2-927C1BAF24C4}" dt="2022-10-27T07:23:55.958" v="103" actId="14100"/>
        <pc:sldMkLst>
          <pc:docMk/>
          <pc:sldMk cId="1811144286" sldId="266"/>
        </pc:sldMkLst>
        <pc:spChg chg="mod">
          <ac:chgData name="Yuhei_Enguchi" userId="ea25beba-89dd-4fc4-91ac-4314ce87e165" providerId="ADAL" clId="{4639868E-FFF4-40CD-95E2-927C1BAF24C4}" dt="2022-10-27T07:23:40.567" v="101" actId="20577"/>
          <ac:spMkLst>
            <pc:docMk/>
            <pc:sldMk cId="1811144286" sldId="266"/>
            <ac:spMk id="48" creationId="{60CF1177-B12B-4364-A9E1-B612BD7AE286}"/>
          </ac:spMkLst>
        </pc:spChg>
        <pc:spChg chg="mod">
          <ac:chgData name="Yuhei_Enguchi" userId="ea25beba-89dd-4fc4-91ac-4314ce87e165" providerId="ADAL" clId="{4639868E-FFF4-40CD-95E2-927C1BAF24C4}" dt="2022-10-27T07:22:57.540" v="97" actId="20577"/>
          <ac:spMkLst>
            <pc:docMk/>
            <pc:sldMk cId="1811144286" sldId="266"/>
            <ac:spMk id="57" creationId="{32FF51AA-A1CA-432E-800D-9E121E75C264}"/>
          </ac:spMkLst>
        </pc:spChg>
        <pc:grpChg chg="mod">
          <ac:chgData name="Yuhei_Enguchi" userId="ea25beba-89dd-4fc4-91ac-4314ce87e165" providerId="ADAL" clId="{4639868E-FFF4-40CD-95E2-927C1BAF24C4}" dt="2022-10-27T07:23:36.217" v="100" actId="1076"/>
          <ac:grpSpMkLst>
            <pc:docMk/>
            <pc:sldMk cId="1811144286" sldId="266"/>
            <ac:grpSpMk id="17" creationId="{8C98B70C-7592-49EF-B1A2-69C19F21DABA}"/>
          </ac:grpSpMkLst>
        </pc:grpChg>
        <pc:grpChg chg="mod">
          <ac:chgData name="Yuhei_Enguchi" userId="ea25beba-89dd-4fc4-91ac-4314ce87e165" providerId="ADAL" clId="{4639868E-FFF4-40CD-95E2-927C1BAF24C4}" dt="2022-10-27T07:23:55.958" v="103" actId="14100"/>
          <ac:grpSpMkLst>
            <pc:docMk/>
            <pc:sldMk cId="1811144286" sldId="266"/>
            <ac:grpSpMk id="73" creationId="{3F407EB5-FB8B-48F5-AAED-09E007BDC692}"/>
          </ac:grpSpMkLst>
        </pc:grpChg>
        <pc:graphicFrameChg chg="add del mod">
          <ac:chgData name="Yuhei_Enguchi" userId="ea25beba-89dd-4fc4-91ac-4314ce87e165" providerId="ADAL" clId="{4639868E-FFF4-40CD-95E2-927C1BAF24C4}" dt="2022-10-27T07:18:36.288" v="1"/>
          <ac:graphicFrameMkLst>
            <pc:docMk/>
            <pc:sldMk cId="1811144286" sldId="266"/>
            <ac:graphicFrameMk id="7" creationId="{AE30BB87-EEF3-55A2-7C8E-42BE39E157C3}"/>
          </ac:graphicFrameMkLst>
        </pc:graphicFrameChg>
        <pc:picChg chg="del">
          <ac:chgData name="Yuhei_Enguchi" userId="ea25beba-89dd-4fc4-91ac-4314ce87e165" providerId="ADAL" clId="{4639868E-FFF4-40CD-95E2-927C1BAF24C4}" dt="2022-10-27T07:21:36.113" v="6" actId="478"/>
          <ac:picMkLst>
            <pc:docMk/>
            <pc:sldMk cId="1811144286" sldId="266"/>
            <ac:picMk id="2" creationId="{DFD90EAB-5344-A18B-5055-D8C47DCEB463}"/>
          </ac:picMkLst>
        </pc:picChg>
        <pc:picChg chg="add del">
          <ac:chgData name="Yuhei_Enguchi" userId="ea25beba-89dd-4fc4-91ac-4314ce87e165" providerId="ADAL" clId="{4639868E-FFF4-40CD-95E2-927C1BAF24C4}" dt="2022-10-27T07:21:38.691" v="8" actId="22"/>
          <ac:picMkLst>
            <pc:docMk/>
            <pc:sldMk cId="1811144286" sldId="266"/>
            <ac:picMk id="10" creationId="{1E98C5EB-96F1-2942-F4C5-869B75234537}"/>
          </ac:picMkLst>
        </pc:picChg>
        <pc:picChg chg="add mod">
          <ac:chgData name="Yuhei_Enguchi" userId="ea25beba-89dd-4fc4-91ac-4314ce87e165" providerId="ADAL" clId="{4639868E-FFF4-40CD-95E2-927C1BAF24C4}" dt="2022-10-27T07:21:58.907" v="15" actId="1076"/>
          <ac:picMkLst>
            <pc:docMk/>
            <pc:sldMk cId="1811144286" sldId="266"/>
            <ac:picMk id="12" creationId="{2F9B2C28-3B74-6FF2-462B-6C30E4C75DC3}"/>
          </ac:picMkLst>
        </pc:picChg>
        <pc:picChg chg="mod">
          <ac:chgData name="Yuhei_Enguchi" userId="ea25beba-89dd-4fc4-91ac-4314ce87e165" providerId="ADAL" clId="{4639868E-FFF4-40CD-95E2-927C1BAF24C4}" dt="2022-10-27T07:23:27.470" v="99" actId="1076"/>
          <ac:picMkLst>
            <pc:docMk/>
            <pc:sldMk cId="1811144286" sldId="266"/>
            <ac:picMk id="61" creationId="{EDBF13AF-4CF6-3118-A15E-4A51E63FBEC1}"/>
          </ac:picMkLst>
        </pc:picChg>
      </pc:sldChg>
      <pc:sldChg chg="modSp mod">
        <pc:chgData name="Yuhei_Enguchi" userId="ea25beba-89dd-4fc4-91ac-4314ce87e165" providerId="ADAL" clId="{4639868E-FFF4-40CD-95E2-927C1BAF24C4}" dt="2022-10-27T07:26:37.571" v="190" actId="20577"/>
        <pc:sldMkLst>
          <pc:docMk/>
          <pc:sldMk cId="3490168238" sldId="277"/>
        </pc:sldMkLst>
        <pc:graphicFrameChg chg="mod modGraphic">
          <ac:chgData name="Yuhei_Enguchi" userId="ea25beba-89dd-4fc4-91ac-4314ce87e165" providerId="ADAL" clId="{4639868E-FFF4-40CD-95E2-927C1BAF24C4}" dt="2022-10-27T07:26:37.571" v="190" actId="20577"/>
          <ac:graphicFrameMkLst>
            <pc:docMk/>
            <pc:sldMk cId="3490168238" sldId="277"/>
            <ac:graphicFrameMk id="12" creationId="{5E79DF22-1984-4D78-B681-ACF0687128E5}"/>
          </ac:graphicFrameMkLst>
        </pc:graphicFrameChg>
      </pc:sldChg>
    </pc:docChg>
  </pc:docChgLst>
  <pc:docChgLst>
    <pc:chgData name="Izzni_Zulbahari" userId="S::izzni_zulbahari@jetro.go.jp::5e424f73-fe9e-466c-b307-9923b50eb1ca" providerId="AD" clId="Web-{F0AC0466-068F-D649-203B-6A292A007277}"/>
    <pc:docChg chg="modSld">
      <pc:chgData name="Izzni_Zulbahari" userId="S::izzni_zulbahari@jetro.go.jp::5e424f73-fe9e-466c-b307-9923b50eb1ca" providerId="AD" clId="Web-{F0AC0466-068F-D649-203B-6A292A007277}" dt="2022-10-19T01:39:38.926" v="41"/>
      <pc:docMkLst>
        <pc:docMk/>
      </pc:docMkLst>
      <pc:sldChg chg="modSp">
        <pc:chgData name="Izzni_Zulbahari" userId="S::izzni_zulbahari@jetro.go.jp::5e424f73-fe9e-466c-b307-9923b50eb1ca" providerId="AD" clId="Web-{F0AC0466-068F-D649-203B-6A292A007277}" dt="2022-10-19T01:39:38.926" v="41"/>
        <pc:sldMkLst>
          <pc:docMk/>
          <pc:sldMk cId="3490168238" sldId="277"/>
        </pc:sldMkLst>
        <pc:graphicFrameChg chg="mod modGraphic">
          <ac:chgData name="Izzni_Zulbahari" userId="S::izzni_zulbahari@jetro.go.jp::5e424f73-fe9e-466c-b307-9923b50eb1ca" providerId="AD" clId="Web-{F0AC0466-068F-D649-203B-6A292A007277}" dt="2022-10-19T01:39:38.926" v="41"/>
          <ac:graphicFrameMkLst>
            <pc:docMk/>
            <pc:sldMk cId="3490168238" sldId="277"/>
            <ac:graphicFrameMk id="12" creationId="{5E79DF22-1984-4D78-B681-ACF0687128E5}"/>
          </ac:graphicFrameMkLst>
        </pc:graphicFrameChg>
      </pc:sldChg>
    </pc:docChg>
  </pc:docChgLst>
  <pc:docChgLst>
    <pc:chgData name="Izzni_Zulbahari" userId="S::izzni_zulbahari@jetro.go.jp::5e424f73-fe9e-466c-b307-9923b50eb1ca" providerId="AD" clId="Web-{6DEF1B4F-58D6-9836-E64F-BC6B6085CCB6}"/>
    <pc:docChg chg="modSld">
      <pc:chgData name="Izzni_Zulbahari" userId="S::izzni_zulbahari@jetro.go.jp::5e424f73-fe9e-466c-b307-9923b50eb1ca" providerId="AD" clId="Web-{6DEF1B4F-58D6-9836-E64F-BC6B6085CCB6}" dt="2022-10-13T05:43:01.883" v="89" actId="20577"/>
      <pc:docMkLst>
        <pc:docMk/>
      </pc:docMkLst>
      <pc:sldChg chg="modSp">
        <pc:chgData name="Izzni_Zulbahari" userId="S::izzni_zulbahari@jetro.go.jp::5e424f73-fe9e-466c-b307-9923b50eb1ca" providerId="AD" clId="Web-{6DEF1B4F-58D6-9836-E64F-BC6B6085CCB6}" dt="2022-10-13T05:43:01.883" v="89" actId="20577"/>
        <pc:sldMkLst>
          <pc:docMk/>
          <pc:sldMk cId="2410814033" sldId="271"/>
        </pc:sldMkLst>
        <pc:spChg chg="mod">
          <ac:chgData name="Izzni_Zulbahari" userId="S::izzni_zulbahari@jetro.go.jp::5e424f73-fe9e-466c-b307-9923b50eb1ca" providerId="AD" clId="Web-{6DEF1B4F-58D6-9836-E64F-BC6B6085CCB6}" dt="2022-10-13T05:43:01.883" v="89" actId="20577"/>
          <ac:spMkLst>
            <pc:docMk/>
            <pc:sldMk cId="2410814033" sldId="271"/>
            <ac:spMk id="17" creationId="{85D89F41-4AC9-49D1-82CE-BBFBD46F102E}"/>
          </ac:spMkLst>
        </pc:spChg>
      </pc:sldChg>
    </pc:docChg>
  </pc:docChgLst>
  <pc:docChgLst>
    <pc:chgData name="Izzni_Zulbahari" userId="S::izzni_zulbahari@jetro.go.jp::5e424f73-fe9e-466c-b307-9923b50eb1ca" providerId="AD" clId="Web-{4D335B60-B17A-60A2-B20E-6E0CC9175A7C}"/>
    <pc:docChg chg="modSld">
      <pc:chgData name="Izzni_Zulbahari" userId="S::izzni_zulbahari@jetro.go.jp::5e424f73-fe9e-466c-b307-9923b50eb1ca" providerId="AD" clId="Web-{4D335B60-B17A-60A2-B20E-6E0CC9175A7C}" dt="2022-10-17T03:37:17.388" v="6" actId="1076"/>
      <pc:docMkLst>
        <pc:docMk/>
      </pc:docMkLst>
      <pc:sldChg chg="modSp">
        <pc:chgData name="Izzni_Zulbahari" userId="S::izzni_zulbahari@jetro.go.jp::5e424f73-fe9e-466c-b307-9923b50eb1ca" providerId="AD" clId="Web-{4D335B60-B17A-60A2-B20E-6E0CC9175A7C}" dt="2022-10-17T03:37:17.388" v="6" actId="1076"/>
        <pc:sldMkLst>
          <pc:docMk/>
          <pc:sldMk cId="1811144286" sldId="266"/>
        </pc:sldMkLst>
        <pc:picChg chg="mod">
          <ac:chgData name="Izzni_Zulbahari" userId="S::izzni_zulbahari@jetro.go.jp::5e424f73-fe9e-466c-b307-9923b50eb1ca" providerId="AD" clId="Web-{4D335B60-B17A-60A2-B20E-6E0CC9175A7C}" dt="2022-10-17T03:37:14.794" v="5" actId="1076"/>
          <ac:picMkLst>
            <pc:docMk/>
            <pc:sldMk cId="1811144286" sldId="266"/>
            <ac:picMk id="3" creationId="{ADFEA78F-A181-D768-9A27-0C2F3BDC9C31}"/>
          </ac:picMkLst>
        </pc:picChg>
        <pc:picChg chg="mod">
          <ac:chgData name="Izzni_Zulbahari" userId="S::izzni_zulbahari@jetro.go.jp::5e424f73-fe9e-466c-b307-9923b50eb1ca" providerId="AD" clId="Web-{4D335B60-B17A-60A2-B20E-6E0CC9175A7C}" dt="2022-10-17T03:37:17.388" v="6" actId="1076"/>
          <ac:picMkLst>
            <pc:docMk/>
            <pc:sldMk cId="1811144286" sldId="266"/>
            <ac:picMk id="5" creationId="{1CA71F3A-9BB0-4A96-AA38-D23B76832EC8}"/>
          </ac:picMkLst>
        </pc:picChg>
        <pc:picChg chg="mod">
          <ac:chgData name="Izzni_Zulbahari" userId="S::izzni_zulbahari@jetro.go.jp::5e424f73-fe9e-466c-b307-9923b50eb1ca" providerId="AD" clId="Web-{4D335B60-B17A-60A2-B20E-6E0CC9175A7C}" dt="2022-10-17T03:37:04.278" v="1" actId="1076"/>
          <ac:picMkLst>
            <pc:docMk/>
            <pc:sldMk cId="1811144286" sldId="266"/>
            <ac:picMk id="64" creationId="{BD4F232D-B11C-7CD8-E315-E0517D92C05C}"/>
          </ac:picMkLst>
        </pc:picChg>
        <pc:picChg chg="mod">
          <ac:chgData name="Izzni_Zulbahari" userId="S::izzni_zulbahari@jetro.go.jp::5e424f73-fe9e-466c-b307-9923b50eb1ca" providerId="AD" clId="Web-{4D335B60-B17A-60A2-B20E-6E0CC9175A7C}" dt="2022-10-17T03:37:07.200" v="3" actId="1076"/>
          <ac:picMkLst>
            <pc:docMk/>
            <pc:sldMk cId="1811144286" sldId="266"/>
            <ac:picMk id="66" creationId="{71E23939-3040-76B2-CEED-15D825971EF2}"/>
          </ac:picMkLst>
        </pc:picChg>
      </pc:sldChg>
    </pc:docChg>
  </pc:docChgLst>
  <pc:docChgLst>
    <pc:chgData name="Izzni_Zulbahari" userId="S::izzni_zulbahari@jetro.go.jp::5e424f73-fe9e-466c-b307-9923b50eb1ca" providerId="AD" clId="Web-{692D508A-A02B-63F9-14D3-C733788D4B4F}"/>
    <pc:docChg chg="modSld sldOrd">
      <pc:chgData name="Izzni_Zulbahari" userId="S::izzni_zulbahari@jetro.go.jp::5e424f73-fe9e-466c-b307-9923b50eb1ca" providerId="AD" clId="Web-{692D508A-A02B-63F9-14D3-C733788D4B4F}" dt="2022-10-17T03:10:43.549" v="29" actId="20577"/>
      <pc:docMkLst>
        <pc:docMk/>
      </pc:docMkLst>
      <pc:sldChg chg="modSp">
        <pc:chgData name="Izzni_Zulbahari" userId="S::izzni_zulbahari@jetro.go.jp::5e424f73-fe9e-466c-b307-9923b50eb1ca" providerId="AD" clId="Web-{692D508A-A02B-63F9-14D3-C733788D4B4F}" dt="2022-10-17T03:10:43.549" v="29" actId="20577"/>
        <pc:sldMkLst>
          <pc:docMk/>
          <pc:sldMk cId="1811144286" sldId="266"/>
        </pc:sldMkLst>
        <pc:spChg chg="mod">
          <ac:chgData name="Izzni_Zulbahari" userId="S::izzni_zulbahari@jetro.go.jp::5e424f73-fe9e-466c-b307-9923b50eb1ca" providerId="AD" clId="Web-{692D508A-A02B-63F9-14D3-C733788D4B4F}" dt="2022-10-17T03:07:45.169" v="20" actId="20577"/>
          <ac:spMkLst>
            <pc:docMk/>
            <pc:sldMk cId="1811144286" sldId="266"/>
            <ac:spMk id="48" creationId="{60CF1177-B12B-4364-A9E1-B612BD7AE286}"/>
          </ac:spMkLst>
        </pc:spChg>
        <pc:spChg chg="mod">
          <ac:chgData name="Izzni_Zulbahari" userId="S::izzni_zulbahari@jetro.go.jp::5e424f73-fe9e-466c-b307-9923b50eb1ca" providerId="AD" clId="Web-{692D508A-A02B-63F9-14D3-C733788D4B4F}" dt="2022-10-17T03:10:37.345" v="27" actId="20577"/>
          <ac:spMkLst>
            <pc:docMk/>
            <pc:sldMk cId="1811144286" sldId="266"/>
            <ac:spMk id="51" creationId="{4175900E-21E4-4423-AD1F-237F992C5EED}"/>
          </ac:spMkLst>
        </pc:spChg>
        <pc:spChg chg="mod">
          <ac:chgData name="Izzni_Zulbahari" userId="S::izzni_zulbahari@jetro.go.jp::5e424f73-fe9e-466c-b307-9923b50eb1ca" providerId="AD" clId="Web-{692D508A-A02B-63F9-14D3-C733788D4B4F}" dt="2022-10-17T03:10:43.549" v="29" actId="20577"/>
          <ac:spMkLst>
            <pc:docMk/>
            <pc:sldMk cId="1811144286" sldId="266"/>
            <ac:spMk id="57" creationId="{32FF51AA-A1CA-432E-800D-9E121E75C264}"/>
          </ac:spMkLst>
        </pc:spChg>
      </pc:sldChg>
      <pc:sldChg chg="ord">
        <pc:chgData name="Izzni_Zulbahari" userId="S::izzni_zulbahari@jetro.go.jp::5e424f73-fe9e-466c-b307-9923b50eb1ca" providerId="AD" clId="Web-{692D508A-A02B-63F9-14D3-C733788D4B4F}" dt="2022-10-17T03:04:47.603" v="0"/>
        <pc:sldMkLst>
          <pc:docMk/>
          <pc:sldMk cId="605144726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4AFBD-E461-4651-8535-2C93AB085FBD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D03B3-239B-4E71-9957-8814CDCAE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85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74A0-6108-41AA-9654-4B5024FD3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3C438-C121-4423-87BB-2E3F6CC14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1D4B9-31E8-4A9F-954E-C12ED48F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BEDEE-CE17-4034-A173-876F923B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93B6D-A7DB-49AA-B14B-65F51E5F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11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8634-75A2-48BC-8AFA-951AB23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FFC6F-EBE5-4B94-9C75-4B3A01D65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72E1B-4F26-41A0-BC38-917413BB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47080-7A23-467E-8768-A5B32B7F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A5525-58C5-45C4-A4E5-737E1325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17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A7449-C136-4253-A216-6DB3A6DE4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B7534-D741-4BAA-9FC5-191C68BB9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F388-5383-441B-BFF3-E31FDA22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1FD41-1B16-4B45-A2B0-F09BB9C0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F333C-5935-4429-8BBB-EDFFB990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71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7EDC-62BB-47AA-B8E2-8861B5F1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AF636-1FAC-43C5-951E-5AF40A2CC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028DD-0324-4DBE-A85D-C2B7E835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DA761-C2E7-43F1-A6F9-0BD0C1F0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487A-A0B5-4982-8239-551D658F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07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E98E-18D0-4C0A-B1E8-6A8F82C6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F3C01-41A9-4ED7-A5C1-A91993580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8BF8-149D-4172-93DA-284109CB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F66CE-1751-4350-B7F7-2BEAB918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FF50A-EA0F-4B13-AD00-39B4D8DC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72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9FB4-7A73-4923-9491-D1A348118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92F9-9E52-463C-BA14-1C97AC8B3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9E8C8-430B-4E8E-814C-632249C7B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58E8F-A899-4B49-BFE9-32915CBE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533A9-C48F-4522-B0F1-F96356D7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DB148-158C-48C0-9229-F7DF873D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36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5786-2656-4DA5-86C1-C67541F5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075B1-3746-4559-BB5C-F15393F2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C6802-9587-4876-B161-0A62D654D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5D63C-B43C-4806-A6EF-14683B401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C8449-D5AA-44C8-AF4D-500598513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0FC3A-6F00-4194-81C0-A82AEDCB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F669F-66FE-4009-BCBB-F93C2DF4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342A7-BCC0-4D6B-A567-DDB1F958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79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BE72-5723-4908-B8A9-7814FCAE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971DB-FB72-47F9-8BAA-4F7ADED6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3C8AE-F613-41B1-B935-264089CB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DA777-865C-487B-83A3-D81379EB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59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57C4DD-7C8A-487C-9941-A2209E66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CAB7B-2969-48A8-9D64-C0C9B999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0DD93-3912-4F2A-8F2F-67991521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52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2BDF-6A8A-4517-AF9A-3A3CE8FA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DB4DC-F553-40D5-A447-22D5D7A7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C1463-0F39-478D-AD4E-C1A9DC49B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55261-A60D-4B2A-9FA5-050025ED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15D08-852D-49D8-A234-B433322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3467F-533D-4B3D-AFD8-C5B4B552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90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DDCE-BB2A-48C9-B188-5A6FE0DA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AB828-9067-4CBF-B75B-93ABD7A61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8DB85-44B9-4DF4-9FF5-D367E6CF6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149D8-FA6F-411D-A61E-52283B88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EDF25-AE85-46E7-B207-C0B611F2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50869-F5F2-44E7-A1E5-A8FC46BF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09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E2995-AF2D-4840-B061-8C55662A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2AC03-0CD9-49EC-A6C0-6220C5381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C366-138E-432A-89AD-D3930571F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A3ED6-9D86-4549-8C47-41AD2AC3C75B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206C3-9550-438F-85A3-E16BF6C59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4D178-4799-4014-BA25-875AEEDE0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DA470-6C3A-449E-B700-6815A1C8D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63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hyperlink" Target="https://www.jetro.go.jp/form5/pub/mak/dxpf221109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EE9F304A-0984-6D54-1800-6B6D42578CF8}"/>
              </a:ext>
            </a:extLst>
          </p:cNvPr>
          <p:cNvSpPr/>
          <p:nvPr/>
        </p:nvSpPr>
        <p:spPr>
          <a:xfrm>
            <a:off x="10203678" y="687016"/>
            <a:ext cx="1987311" cy="6170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61" name="Picture 60" descr="Molecular network abstract modern background">
            <a:extLst>
              <a:ext uri="{FF2B5EF4-FFF2-40B4-BE49-F238E27FC236}">
                <a16:creationId xmlns:a16="http://schemas.microsoft.com/office/drawing/2014/main" id="{EDBF13AF-4CF6-3118-A15E-4A51E63FB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17"/>
            <a:ext cx="10203679" cy="6170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763F82-C728-4D71-8F3D-039820718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58" y="46854"/>
            <a:ext cx="998161" cy="653175"/>
          </a:xfrm>
          <a:prstGeom prst="rect">
            <a:avLst/>
          </a:prstGeom>
          <a:noFill/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3F407EB5-FB8B-48F5-AAED-09E007BDC692}"/>
              </a:ext>
            </a:extLst>
          </p:cNvPr>
          <p:cNvGrpSpPr/>
          <p:nvPr/>
        </p:nvGrpSpPr>
        <p:grpSpPr>
          <a:xfrm>
            <a:off x="2442891" y="5683325"/>
            <a:ext cx="6424019" cy="975318"/>
            <a:chOff x="5824786" y="5858444"/>
            <a:chExt cx="6424019" cy="954107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2D2BEA1-E3F6-4B79-B586-601E92D31018}"/>
                </a:ext>
              </a:extLst>
            </p:cNvPr>
            <p:cNvSpPr/>
            <p:nvPr/>
          </p:nvSpPr>
          <p:spPr>
            <a:xfrm>
              <a:off x="5824786" y="5858444"/>
              <a:ext cx="5962906" cy="9541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2FF51AA-A1CA-432E-800D-9E121E75C264}"/>
                </a:ext>
              </a:extLst>
            </p:cNvPr>
            <p:cNvSpPr txBox="1"/>
            <p:nvPr/>
          </p:nvSpPr>
          <p:spPr>
            <a:xfrm>
              <a:off x="5978854" y="5987966"/>
              <a:ext cx="6269951" cy="73866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fontAlgn="base"/>
              <a:r>
                <a:rPr lang="ja-JP" altLang="en-US" sz="1400" b="1" kern="10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登録無料 (申込締切：</a:t>
              </a:r>
              <a:r>
                <a:rPr lang="en-US" altLang="ja-JP" sz="1400" b="1" kern="10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11</a:t>
              </a:r>
              <a:r>
                <a:rPr lang="ja-JP" altLang="en-US" sz="1400" b="1" kern="10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月9</a:t>
              </a:r>
              <a:r>
                <a:rPr lang="en-US" altLang="ja-JP" sz="1400" b="1" kern="100" dirty="0" err="1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日（水</a:t>
              </a:r>
              <a:r>
                <a:rPr lang="en-US" altLang="ja-JP" sz="1400" b="1" kern="10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）</a:t>
              </a:r>
              <a:r>
                <a:rPr lang="ja-JP" altLang="en-US" sz="1400" b="1" kern="10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1４：00（日本時間）まで</a:t>
              </a:r>
              <a:r>
                <a:rPr lang="en-US" altLang="ja-JP" sz="1400" b="1" kern="10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) </a:t>
              </a:r>
            </a:p>
            <a:p>
              <a:r>
                <a:rPr lang="en-US" altLang="ja-JP" sz="1400" b="1" i="0" u="sng" dirty="0">
                  <a:solidFill>
                    <a:schemeClr val="bg1"/>
                  </a:solidFill>
                  <a:effectLst/>
                  <a:latin typeface="+mn-ea"/>
                  <a:cs typeface="Calibri" panose="020F0502020204030204" pitchFamily="34" charset="0"/>
                  <a:hlinkClick r:id="rId4"/>
                </a:rPr>
                <a:t>https://www.jetro.go.jp/form5/pub/mak/dxpf221109</a:t>
              </a:r>
              <a:endParaRPr lang="en-US" altLang="ja-JP" sz="1400" b="1" i="0" u="sng" dirty="0">
                <a:solidFill>
                  <a:schemeClr val="bg1"/>
                </a:solidFill>
                <a:effectLst/>
                <a:latin typeface="+mn-ea"/>
                <a:cs typeface="Calibri" panose="020F0502020204030204" pitchFamily="34" charset="0"/>
              </a:endParaRPr>
            </a:p>
            <a:p>
              <a:r>
                <a:rPr lang="en-US" altLang="ja-JP" sz="1400" kern="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※</a:t>
              </a:r>
              <a:r>
                <a:rPr lang="ja-JP" altLang="en-US" sz="1400" kern="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登録後、</a:t>
              </a:r>
              <a:r>
                <a:rPr lang="en-US" altLang="ja-JP" sz="1400" kern="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E</a:t>
              </a:r>
              <a:r>
                <a:rPr lang="ja-JP" altLang="en-US" sz="1400" kern="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メールにて視聴</a:t>
              </a:r>
              <a:r>
                <a:rPr lang="en-US" altLang="ja-JP" sz="1400" kern="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URL</a:t>
              </a:r>
              <a:r>
                <a:rPr lang="ja-JP" altLang="en-US" sz="1400" kern="0" dirty="0">
                  <a:solidFill>
                    <a:srgbClr val="000000"/>
                  </a:solidFill>
                  <a:latin typeface="Meiryo UI"/>
                  <a:ea typeface="Meiryo UI"/>
                  <a:cs typeface="Arial"/>
                </a:rPr>
                <a:t>を送付します。</a:t>
              </a:r>
              <a:endParaRPr kumimoji="1" lang="ja-JP" altLang="en-US" sz="1400" b="1" u="sng" dirty="0">
                <a:solidFill>
                  <a:schemeClr val="bg1"/>
                </a:solidFill>
                <a:latin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98B70C-7592-49EF-B1A2-69C19F21DABA}"/>
              </a:ext>
            </a:extLst>
          </p:cNvPr>
          <p:cNvGrpSpPr/>
          <p:nvPr/>
        </p:nvGrpSpPr>
        <p:grpSpPr>
          <a:xfrm>
            <a:off x="1384483" y="2143915"/>
            <a:ext cx="6356269" cy="3159305"/>
            <a:chOff x="1283477" y="2541705"/>
            <a:chExt cx="4734825" cy="2620539"/>
          </a:xfrm>
        </p:grpSpPr>
        <p:pic>
          <p:nvPicPr>
            <p:cNvPr id="44" name="Graphic 43" descr="Clock">
              <a:extLst>
                <a:ext uri="{FF2B5EF4-FFF2-40B4-BE49-F238E27FC236}">
                  <a16:creationId xmlns:a16="http://schemas.microsoft.com/office/drawing/2014/main" id="{9D328CB6-9685-4314-A752-A0B0F7D59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3477" y="3190383"/>
              <a:ext cx="759318" cy="639547"/>
            </a:xfrm>
            <a:prstGeom prst="rect">
              <a:avLst/>
            </a:prstGeom>
          </p:spPr>
        </p:pic>
        <p:sp>
          <p:nvSpPr>
            <p:cNvPr id="48" name="サブタイトル 2">
              <a:extLst>
                <a:ext uri="{FF2B5EF4-FFF2-40B4-BE49-F238E27FC236}">
                  <a16:creationId xmlns:a16="http://schemas.microsoft.com/office/drawing/2014/main" id="{60CF1177-B12B-4364-A9E1-B612BD7AE286}"/>
                </a:ext>
              </a:extLst>
            </p:cNvPr>
            <p:cNvSpPr txBox="1">
              <a:spLocks/>
            </p:cNvSpPr>
            <p:nvPr/>
          </p:nvSpPr>
          <p:spPr>
            <a:xfrm>
              <a:off x="2042795" y="2626877"/>
              <a:ext cx="3033440" cy="456277"/>
            </a:xfrm>
            <a:prstGeom prst="rect">
              <a:avLst/>
            </a:prstGeom>
          </p:spPr>
          <p:txBody>
            <a:bodyPr lIns="91440" tIns="45720" rIns="91440" bIns="4572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lnSpc>
                  <a:spcPct val="100000"/>
                </a:lnSpc>
                <a:buNone/>
              </a:pPr>
              <a:r>
                <a:rPr lang="en-US" altLang="ja-JP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2022</a:t>
              </a:r>
              <a:r>
                <a:rPr lang="ja-JP" altLang="en-US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年</a:t>
              </a:r>
              <a:r>
                <a:rPr lang="en-US" altLang="ja-JP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11</a:t>
              </a:r>
              <a:r>
                <a:rPr lang="ja-JP" altLang="en-US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月9日 （水）</a:t>
              </a:r>
            </a:p>
          </p:txBody>
        </p:sp>
        <p:pic>
          <p:nvPicPr>
            <p:cNvPr id="50" name="Graphic 49" descr="Daily calendar">
              <a:extLst>
                <a:ext uri="{FF2B5EF4-FFF2-40B4-BE49-F238E27FC236}">
                  <a16:creationId xmlns:a16="http://schemas.microsoft.com/office/drawing/2014/main" id="{98039A5E-503E-43A6-B1EC-5C0310498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83477" y="2541705"/>
              <a:ext cx="759318" cy="639547"/>
            </a:xfrm>
            <a:prstGeom prst="rect">
              <a:avLst/>
            </a:prstGeom>
          </p:spPr>
        </p:pic>
        <p:sp>
          <p:nvSpPr>
            <p:cNvPr id="51" name="サブタイトル 2">
              <a:extLst>
                <a:ext uri="{FF2B5EF4-FFF2-40B4-BE49-F238E27FC236}">
                  <a16:creationId xmlns:a16="http://schemas.microsoft.com/office/drawing/2014/main" id="{4175900E-21E4-4423-AD1F-237F992C5EED}"/>
                </a:ext>
              </a:extLst>
            </p:cNvPr>
            <p:cNvSpPr txBox="1">
              <a:spLocks/>
            </p:cNvSpPr>
            <p:nvPr/>
          </p:nvSpPr>
          <p:spPr>
            <a:xfrm>
              <a:off x="2042797" y="3282019"/>
              <a:ext cx="3310378" cy="456277"/>
            </a:xfrm>
            <a:prstGeom prst="rect">
              <a:avLst/>
            </a:prstGeom>
          </p:spPr>
          <p:txBody>
            <a:bodyPr lIns="91440" tIns="45720" rIns="91440" bIns="4572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lnSpc>
                  <a:spcPct val="100000"/>
                </a:lnSpc>
                <a:buNone/>
              </a:pPr>
              <a:r>
                <a:rPr lang="en-US" altLang="ja-JP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1４：00-1５:00 </a:t>
              </a:r>
              <a:r>
                <a:rPr lang="ja-JP" altLang="en-US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（日本時間）</a:t>
              </a:r>
              <a:endParaRPr lang="ja-JP" dirty="0">
                <a:solidFill>
                  <a:schemeClr val="bg1"/>
                </a:solidFill>
                <a:ea typeface="游ゴシック"/>
              </a:endParaRPr>
            </a:p>
          </p:txBody>
        </p:sp>
        <p:pic>
          <p:nvPicPr>
            <p:cNvPr id="42" name="Graphic 41" descr="Video camera">
              <a:extLst>
                <a:ext uri="{FF2B5EF4-FFF2-40B4-BE49-F238E27FC236}">
                  <a16:creationId xmlns:a16="http://schemas.microsoft.com/office/drawing/2014/main" id="{6F4D3343-E9B9-42B5-951A-0386AFFE4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09881" y="3811667"/>
              <a:ext cx="759318" cy="639547"/>
            </a:xfrm>
            <a:prstGeom prst="rect">
              <a:avLst/>
            </a:prstGeom>
          </p:spPr>
        </p:pic>
        <p:sp>
          <p:nvSpPr>
            <p:cNvPr id="43" name="サブタイトル 2">
              <a:extLst>
                <a:ext uri="{FF2B5EF4-FFF2-40B4-BE49-F238E27FC236}">
                  <a16:creationId xmlns:a16="http://schemas.microsoft.com/office/drawing/2014/main" id="{3CF443F0-C5AC-4A6E-A7EC-0B675432BB4C}"/>
                </a:ext>
              </a:extLst>
            </p:cNvPr>
            <p:cNvSpPr txBox="1">
              <a:spLocks/>
            </p:cNvSpPr>
            <p:nvPr/>
          </p:nvSpPr>
          <p:spPr>
            <a:xfrm>
              <a:off x="2077444" y="3922767"/>
              <a:ext cx="3940858" cy="537637"/>
            </a:xfrm>
            <a:prstGeom prst="rect">
              <a:avLst/>
            </a:prstGeom>
          </p:spPr>
          <p:txBody>
            <a:bodyPr lIns="91440" tIns="45720" rIns="91440" bIns="4572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lnSpc>
                  <a:spcPct val="100000"/>
                </a:lnSpc>
                <a:buNone/>
              </a:pPr>
              <a:r>
                <a:rPr lang="en-US" altLang="ja-JP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Microsoft</a:t>
              </a:r>
              <a:r>
                <a:rPr lang="ja-JP" altLang="en-US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 </a:t>
              </a:r>
              <a:r>
                <a:rPr lang="en-US" altLang="ja-JP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Teams</a:t>
              </a:r>
              <a:endParaRPr lang="ja-JP" altLang="en-US" sz="2400" b="1" kern="0" dirty="0">
                <a:solidFill>
                  <a:schemeClr val="bg1"/>
                </a:solidFill>
                <a:latin typeface="UD Digi Kyokasho NK-B"/>
                <a:ea typeface="UD Digi Kyokasho NK-B"/>
                <a:cs typeface="Times New Roman"/>
              </a:endParaRPr>
            </a:p>
          </p:txBody>
        </p:sp>
        <p:pic>
          <p:nvPicPr>
            <p:cNvPr id="36" name="Graphic 35" descr="Questions">
              <a:extLst>
                <a:ext uri="{FF2B5EF4-FFF2-40B4-BE49-F238E27FC236}">
                  <a16:creationId xmlns:a16="http://schemas.microsoft.com/office/drawing/2014/main" id="{40A1C425-E74E-4551-B167-8F46F1C58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94597" y="4507659"/>
              <a:ext cx="759318" cy="639547"/>
            </a:xfrm>
            <a:prstGeom prst="rect">
              <a:avLst/>
            </a:prstGeom>
          </p:spPr>
        </p:pic>
        <p:sp>
          <p:nvSpPr>
            <p:cNvPr id="37" name="サブタイトル 2">
              <a:extLst>
                <a:ext uri="{FF2B5EF4-FFF2-40B4-BE49-F238E27FC236}">
                  <a16:creationId xmlns:a16="http://schemas.microsoft.com/office/drawing/2014/main" id="{E38D24F7-D97D-4DAD-85D6-DFD5693E7F41}"/>
                </a:ext>
              </a:extLst>
            </p:cNvPr>
            <p:cNvSpPr txBox="1">
              <a:spLocks/>
            </p:cNvSpPr>
            <p:nvPr/>
          </p:nvSpPr>
          <p:spPr>
            <a:xfrm>
              <a:off x="2045744" y="4624607"/>
              <a:ext cx="3253482" cy="537637"/>
            </a:xfrm>
            <a:prstGeom prst="rect">
              <a:avLst/>
            </a:prstGeom>
          </p:spPr>
          <p:txBody>
            <a:bodyPr lIns="91440" tIns="45720" rIns="91440" bIns="4572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ja-JP" altLang="en-US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①セミナー：</a:t>
              </a:r>
              <a:r>
                <a:rPr lang="ja-JP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英語</a:t>
              </a:r>
              <a:r>
                <a:rPr lang="en-US" altLang="ja-JP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+</a:t>
              </a:r>
              <a:r>
                <a:rPr lang="ja-JP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日本語字幕</a:t>
              </a:r>
              <a:br>
                <a:rPr lang="ja-JP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</a:br>
              <a:r>
                <a:rPr lang="ja-JP" altLang="en-US" sz="2400" b="1" kern="0" dirty="0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②ライブ</a:t>
              </a:r>
              <a:r>
                <a:rPr lang="en-US" altLang="ja-JP" sz="2400" b="1" kern="0" dirty="0" err="1">
                  <a:solidFill>
                    <a:schemeClr val="bg1"/>
                  </a:solidFill>
                  <a:latin typeface="UD Digi Kyokasho NK-B"/>
                  <a:ea typeface="UD Digi Kyokasho NK-B"/>
                  <a:cs typeface="Times New Roman"/>
                </a:rPr>
                <a:t>Q&amp;A：英語</a:t>
              </a:r>
              <a:endParaRPr lang="ja-JP" altLang="en-US" sz="2400" b="1" kern="0" dirty="0">
                <a:solidFill>
                  <a:schemeClr val="bg1"/>
                </a:solidFill>
                <a:latin typeface="UD Digi Kyokasho NK-B"/>
                <a:ea typeface="UD Digi Kyokasho NK-B"/>
                <a:cs typeface="Times New Roman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43D008F-0C8C-3FAE-346A-6F6A963625C7}"/>
              </a:ext>
            </a:extLst>
          </p:cNvPr>
          <p:cNvSpPr txBox="1"/>
          <p:nvPr/>
        </p:nvSpPr>
        <p:spPr>
          <a:xfrm>
            <a:off x="83597" y="910491"/>
            <a:ext cx="10074762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effectLst>
                  <a:glow rad="571500">
                    <a:schemeClr val="bg1">
                      <a:alpha val="25000"/>
                    </a:schemeClr>
                  </a:glow>
                </a:effectLst>
                <a:latin typeface="游ゴシック"/>
                <a:ea typeface="游ゴシック"/>
                <a:cs typeface="Calibri"/>
              </a:rPr>
              <a:t>マレーシア・イノベーション概況ウェブセミナー</a:t>
            </a:r>
            <a:endParaRPr lang="en-US" altLang="ja-JP" sz="3200" b="1" dirty="0">
              <a:solidFill>
                <a:schemeClr val="bg1"/>
              </a:solidFill>
              <a:effectLst>
                <a:glow rad="571500">
                  <a:schemeClr val="bg1">
                    <a:alpha val="25000"/>
                  </a:schemeClr>
                </a:glow>
              </a:effectLst>
              <a:latin typeface="游ゴシック"/>
              <a:ea typeface="游ゴシック"/>
              <a:cs typeface="Calibri"/>
            </a:endParaRPr>
          </a:p>
          <a:p>
            <a:pPr algn="ctr"/>
            <a:r>
              <a:rPr lang="ja-JP" altLang="en-US" sz="2000" b="1" dirty="0">
                <a:solidFill>
                  <a:schemeClr val="bg1"/>
                </a:solidFill>
                <a:effectLst>
                  <a:glow rad="571500">
                    <a:schemeClr val="bg1">
                      <a:alpha val="25000"/>
                    </a:schemeClr>
                  </a:glow>
                </a:effectLst>
                <a:latin typeface="游ゴシック"/>
                <a:ea typeface="游ゴシック"/>
                <a:cs typeface="Calibri"/>
              </a:rPr>
              <a:t>～政策、政府系機関、支援プログラムの紹介～</a:t>
            </a:r>
            <a:endParaRPr lang="ja-JP" altLang="en-US" sz="2000" b="1" dirty="0">
              <a:solidFill>
                <a:schemeClr val="bg1"/>
              </a:solidFill>
              <a:effectLst>
                <a:glow rad="571500">
                  <a:prstClr val="white">
                    <a:alpha val="25000"/>
                  </a:prstClr>
                </a:glow>
              </a:effectLst>
              <a:latin typeface="游ゴシック"/>
              <a:ea typeface="游ゴシック"/>
              <a:cs typeface="Calibri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F975DFE3-9FB1-A199-68A0-6E7BB11B62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0118" y="5136816"/>
            <a:ext cx="1020240" cy="1080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38100" cap="sq">
            <a:solidFill>
              <a:srgbClr val="0B244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D4F232D-B11C-7CD8-E315-E0517D92C0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92168" y="1326555"/>
            <a:ext cx="1004987" cy="1080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B244D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53A65136-ED6F-1CED-DBF9-95DD44F35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75" y="6360815"/>
            <a:ext cx="1134925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71E23939-3040-76B2-CEED-15D825971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89" y="2564320"/>
            <a:ext cx="123629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D1F4DC7-5507-5BE7-E2B8-C041F445BB6C}"/>
              </a:ext>
            </a:extLst>
          </p:cNvPr>
          <p:cNvSpPr txBox="1"/>
          <p:nvPr/>
        </p:nvSpPr>
        <p:spPr>
          <a:xfrm>
            <a:off x="10286769" y="719644"/>
            <a:ext cx="1821127" cy="400110"/>
          </a:xfrm>
          <a:prstGeom prst="rect">
            <a:avLst/>
          </a:prstGeom>
          <a:solidFill>
            <a:srgbClr val="0B244D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スピーカー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DFEA78F-A181-D768-9A27-0C2F3BDC9C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50650" y="3296329"/>
            <a:ext cx="1139978" cy="1011714"/>
          </a:xfrm>
          <a:prstGeom prst="round2DiagRect">
            <a:avLst>
              <a:gd name="adj1" fmla="val 16667"/>
              <a:gd name="adj2" fmla="val 0"/>
            </a:avLst>
          </a:prstGeom>
          <a:ln w="47625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7BB698-1692-4608-A2FE-AC869D57BF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6793" y="127449"/>
            <a:ext cx="2081368" cy="437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A71F3A-9BB0-4A96-AA38-D23B76832EC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81410" y="4528908"/>
            <a:ext cx="1381563" cy="290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29597-6F90-0FF0-1E1D-5FFF58554BC1}"/>
              </a:ext>
            </a:extLst>
          </p:cNvPr>
          <p:cNvSpPr txBox="1"/>
          <p:nvPr/>
        </p:nvSpPr>
        <p:spPr>
          <a:xfrm>
            <a:off x="5458857" y="115678"/>
            <a:ext cx="66633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ja-JP" altLang="en-US" sz="1400" b="1">
                <a:latin typeface="Meiryo"/>
                <a:ea typeface="Meiryo"/>
              </a:rPr>
              <a:t>デジタル・トランスフォーメーション・プラットフォーム事業</a:t>
            </a:r>
            <a:endParaRPr lang="en-US" sz="1400" b="1"/>
          </a:p>
        </p:txBody>
      </p: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2F9B2C28-3B74-6FF2-462B-6C30E4C75D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83" y="5683324"/>
            <a:ext cx="975318" cy="97531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1058381-CB9F-11A6-D5A2-A398B07B7A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" y="37146"/>
            <a:ext cx="862545" cy="6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d5ce837-86eb-4900-9c2a-2a13b5c0ee0d}" enabled="1" method="Privileged" siteId="{08b42e22-3a77-40ef-a51b-37104946de0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104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Meiryo UI</vt:lpstr>
      <vt:lpstr>UD Digi Kyokasho NK-B</vt:lpstr>
      <vt:lpstr>Meiryo</vt:lpstr>
      <vt:lpstr>游ゴシック</vt:lpstr>
      <vt:lpstr>游ゴシック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Izzni_Zulbahari</dc:creator>
  <cp:lastModifiedBy>Yuhei_Enguchi</cp:lastModifiedBy>
  <cp:revision>159</cp:revision>
  <dcterms:created xsi:type="dcterms:W3CDTF">2022-10-03T05:56:14Z</dcterms:created>
  <dcterms:modified xsi:type="dcterms:W3CDTF">2022-11-02T06:50:25Z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C2-1　　　.</vt:lpwstr>
  </property>
  <property fmtid="{D5CDD505-2E9C-101B-9397-08002B2CF9AE}" pid="4" name="MSIP_Label_1d5ce837-86eb-4900-9c2a-2a13b5c0ee0d_Enabled">
    <vt:lpwstr>true</vt:lpwstr>
  </property>
  <property fmtid="{D5CDD505-2E9C-101B-9397-08002B2CF9AE}" pid="5" name="MSIP_Label_1d5ce837-86eb-4900-9c2a-2a13b5c0ee0d_SetDate">
    <vt:lpwstr>2022-10-06T10:29:18Z</vt:lpwstr>
  </property>
  <property fmtid="{D5CDD505-2E9C-101B-9397-08002B2CF9AE}" pid="6" name="MSIP_Label_1d5ce837-86eb-4900-9c2a-2a13b5c0ee0d_Method">
    <vt:lpwstr>Privileged</vt:lpwstr>
  </property>
  <property fmtid="{D5CDD505-2E9C-101B-9397-08002B2CF9AE}" pid="7" name="MSIP_Label_1d5ce837-86eb-4900-9c2a-2a13b5c0ee0d_Name">
    <vt:lpwstr>C1_Public</vt:lpwstr>
  </property>
  <property fmtid="{D5CDD505-2E9C-101B-9397-08002B2CF9AE}" pid="8" name="MSIP_Label_1d5ce837-86eb-4900-9c2a-2a13b5c0ee0d_SiteId">
    <vt:lpwstr>08b42e22-3a77-40ef-a51b-37104946de05</vt:lpwstr>
  </property>
  <property fmtid="{D5CDD505-2E9C-101B-9397-08002B2CF9AE}" pid="9" name="MSIP_Label_1d5ce837-86eb-4900-9c2a-2a13b5c0ee0d_ActionId">
    <vt:lpwstr>9d76abf6-948c-41f7-a6a4-617fc598ef9e</vt:lpwstr>
  </property>
  <property fmtid="{D5CDD505-2E9C-101B-9397-08002B2CF9AE}" pid="10" name="MSIP_Label_1d5ce837-86eb-4900-9c2a-2a13b5c0ee0d_ContentBits">
    <vt:lpwstr>0</vt:lpwstr>
  </property>
</Properties>
</file>